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53" r:id="rId1"/>
  </p:sldMasterIdLst>
  <p:notesMasterIdLst>
    <p:notesMasterId r:id="rId23"/>
  </p:notesMasterIdLst>
  <p:sldIdLst>
    <p:sldId id="256" r:id="rId2"/>
    <p:sldId id="349" r:id="rId3"/>
    <p:sldId id="351" r:id="rId4"/>
    <p:sldId id="352" r:id="rId5"/>
    <p:sldId id="298" r:id="rId6"/>
    <p:sldId id="297" r:id="rId7"/>
    <p:sldId id="344" r:id="rId8"/>
    <p:sldId id="345" r:id="rId9"/>
    <p:sldId id="346" r:id="rId10"/>
    <p:sldId id="347" r:id="rId11"/>
    <p:sldId id="348" r:id="rId12"/>
    <p:sldId id="299" r:id="rId13"/>
    <p:sldId id="307" r:id="rId14"/>
    <p:sldId id="353" r:id="rId15"/>
    <p:sldId id="302" r:id="rId16"/>
    <p:sldId id="301" r:id="rId17"/>
    <p:sldId id="303" r:id="rId18"/>
    <p:sldId id="304" r:id="rId19"/>
    <p:sldId id="308" r:id="rId20"/>
    <p:sldId id="309" r:id="rId21"/>
    <p:sldId id="354" r:id="rId22"/>
  </p:sldIdLst>
  <p:sldSz cx="12192000" cy="6858000"/>
  <p:notesSz cx="6858000" cy="9144000"/>
  <p:embeddedFontLst>
    <p:embeddedFont>
      <p:font typeface="Trebuchet MS" panose="020B0603020202020204" pitchFamily="34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  <p:embeddedFont>
      <p:font typeface="Tahoma" panose="020B0604030504040204" pitchFamily="34" charset="0"/>
      <p:regular r:id="rId29"/>
      <p:bold r:id="rId30"/>
    </p:embeddedFont>
    <p:embeddedFont>
      <p:font typeface="B Mitra" panose="00000400000000000000" pitchFamily="2" charset="-78"/>
      <p:regular r:id="rId31"/>
      <p:bold r:id="rId32"/>
    </p:embeddedFont>
    <p:embeddedFont>
      <p:font typeface="Calibri" panose="020F0502020204030204" pitchFamily="34" charset="0"/>
      <p:regular r:id="rId33"/>
      <p:bold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8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3F6E3E-7BBD-4D7C-BB05-84CA53CF369B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24A749BE-6C01-48EC-861A-3D5C62C885E3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روشهای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گردآوری </a:t>
          </a:r>
          <a:endParaRPr kumimoji="0" lang="en-US" altLang="fa-IR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اطلاعات</a:t>
          </a:r>
          <a:endParaRPr kumimoji="0" lang="en-US" altLang="fa-IR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gm:t>
    </dgm:pt>
    <dgm:pt modelId="{0E169725-CCDF-4041-88C7-650360D7DB9E}" type="parTrans" cxnId="{03C07F30-179E-4EEB-A255-9605852FE64A}">
      <dgm:prSet/>
      <dgm:spPr/>
    </dgm:pt>
    <dgm:pt modelId="{6965B192-E8BC-4931-B93C-1BC64DED031B}" type="sibTrans" cxnId="{03C07F30-179E-4EEB-A255-9605852FE64A}">
      <dgm:prSet/>
      <dgm:spPr/>
    </dgm:pt>
    <dgm:pt modelId="{4A7D871E-E963-4066-905C-23B633E5F90C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معاینه</a:t>
          </a:r>
          <a:endParaRPr kumimoji="0" lang="en-US" altLang="fa-IR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gm:t>
    </dgm:pt>
    <dgm:pt modelId="{9D6A6B68-DD81-498A-8627-2DC545287EDF}" type="parTrans" cxnId="{9B44364F-918A-4509-A856-D8A29073CB9D}">
      <dgm:prSet/>
      <dgm:spPr/>
      <dgm:t>
        <a:bodyPr/>
        <a:lstStyle/>
        <a:p>
          <a:endParaRPr lang="en-US"/>
        </a:p>
      </dgm:t>
    </dgm:pt>
    <dgm:pt modelId="{832129D8-26F5-43D2-B7D6-6A9B1385D9CF}" type="sibTrans" cxnId="{9B44364F-918A-4509-A856-D8A29073CB9D}">
      <dgm:prSet/>
      <dgm:spPr/>
    </dgm:pt>
    <dgm:pt modelId="{3BA609E9-0786-4383-8C70-0F785E7A44A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مشاهده</a:t>
          </a:r>
          <a:endParaRPr kumimoji="0" lang="en-US" altLang="fa-IR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gm:t>
    </dgm:pt>
    <dgm:pt modelId="{0D00AC55-DCAA-4D96-B1C5-F0B70C41E269}" type="parTrans" cxnId="{348E0518-C725-4EDD-B5FA-0E4606648D76}">
      <dgm:prSet/>
      <dgm:spPr/>
      <dgm:t>
        <a:bodyPr/>
        <a:lstStyle/>
        <a:p>
          <a:endParaRPr lang="en-US"/>
        </a:p>
      </dgm:t>
    </dgm:pt>
    <dgm:pt modelId="{7DDB4E5D-176F-41DD-B156-F86EA2691891}" type="sibTrans" cxnId="{348E0518-C725-4EDD-B5FA-0E4606648D76}">
      <dgm:prSet/>
      <dgm:spPr/>
    </dgm:pt>
    <dgm:pt modelId="{2691C7FD-4EE0-4495-809F-736DC14F7ACA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مصاحبه</a:t>
          </a:r>
          <a:endParaRPr kumimoji="0" lang="en-US" altLang="fa-IR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gm:t>
    </dgm:pt>
    <dgm:pt modelId="{DD85961C-0C00-42F4-BE7A-3370ED84964D}" type="parTrans" cxnId="{9D084B5A-F2A8-4534-B27B-AEEE1C880425}">
      <dgm:prSet/>
      <dgm:spPr/>
      <dgm:t>
        <a:bodyPr/>
        <a:lstStyle/>
        <a:p>
          <a:endParaRPr lang="en-US"/>
        </a:p>
      </dgm:t>
    </dgm:pt>
    <dgm:pt modelId="{1EF54652-E192-4282-A906-D49D45712C2D}" type="sibTrans" cxnId="{9D084B5A-F2A8-4534-B27B-AEEE1C880425}">
      <dgm:prSet/>
      <dgm:spPr/>
    </dgm:pt>
    <dgm:pt modelId="{F14927C4-8541-4B2C-A24B-4657612558C0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پرسشنامه</a:t>
          </a:r>
          <a:endParaRPr kumimoji="0" lang="en-US" altLang="fa-IR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gm:t>
    </dgm:pt>
    <dgm:pt modelId="{9CC18090-0796-49AF-A6E9-44B1108BC58B}" type="parTrans" cxnId="{C06976C5-EE4F-4481-8F61-21724807F821}">
      <dgm:prSet/>
      <dgm:spPr/>
      <dgm:t>
        <a:bodyPr/>
        <a:lstStyle/>
        <a:p>
          <a:endParaRPr lang="en-US"/>
        </a:p>
      </dgm:t>
    </dgm:pt>
    <dgm:pt modelId="{B5B84017-BAA3-46B7-B709-7D4C03D8BAE0}" type="sibTrans" cxnId="{C06976C5-EE4F-4481-8F61-21724807F821}">
      <dgm:prSet/>
      <dgm:spPr/>
    </dgm:pt>
    <dgm:pt modelId="{781924CF-556B-47C8-A52F-B20AFD5DA769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مراجعه به اسناد</a:t>
          </a:r>
          <a:endParaRPr kumimoji="0" lang="en-US" altLang="fa-IR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gm:t>
    </dgm:pt>
    <dgm:pt modelId="{7C0BF707-27E8-4033-B834-20292490343C}" type="parTrans" cxnId="{D22498FC-A6CE-4AE0-9237-F3B75D27FFFE}">
      <dgm:prSet/>
      <dgm:spPr/>
      <dgm:t>
        <a:bodyPr/>
        <a:lstStyle/>
        <a:p>
          <a:endParaRPr lang="en-US"/>
        </a:p>
      </dgm:t>
    </dgm:pt>
    <dgm:pt modelId="{1538C92A-D1B9-49AE-8A5F-122A1A0A13B5}" type="sibTrans" cxnId="{D22498FC-A6CE-4AE0-9237-F3B75D27FFFE}">
      <dgm:prSet/>
      <dgm:spPr/>
    </dgm:pt>
    <dgm:pt modelId="{F100A552-B705-49F9-AB94-609DFB49189F}" type="pres">
      <dgm:prSet presAssocID="{B63F6E3E-7BBD-4D7C-BB05-84CA53CF369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02D8A19-A363-4A04-B690-E74769EF5C24}" type="pres">
      <dgm:prSet presAssocID="{24A749BE-6C01-48EC-861A-3D5C62C885E3}" presName="centerShape" presStyleLbl="node0" presStyleIdx="0" presStyleCnt="1"/>
      <dgm:spPr/>
      <dgm:t>
        <a:bodyPr/>
        <a:lstStyle/>
        <a:p>
          <a:endParaRPr lang="en-US"/>
        </a:p>
      </dgm:t>
    </dgm:pt>
    <dgm:pt modelId="{38D67DF2-4412-4970-963B-29889188B3C6}" type="pres">
      <dgm:prSet presAssocID="{9D6A6B68-DD81-498A-8627-2DC545287EDF}" presName="Name9" presStyleLbl="parChTrans1D2" presStyleIdx="0" presStyleCnt="5"/>
      <dgm:spPr/>
      <dgm:t>
        <a:bodyPr/>
        <a:lstStyle/>
        <a:p>
          <a:endParaRPr lang="en-US"/>
        </a:p>
      </dgm:t>
    </dgm:pt>
    <dgm:pt modelId="{3B50790F-47D1-456A-B331-AB9D0FD28B22}" type="pres">
      <dgm:prSet presAssocID="{9D6A6B68-DD81-498A-8627-2DC545287EDF}" presName="connTx" presStyleLbl="parChTrans1D2" presStyleIdx="0" presStyleCnt="5"/>
      <dgm:spPr/>
      <dgm:t>
        <a:bodyPr/>
        <a:lstStyle/>
        <a:p>
          <a:endParaRPr lang="en-US"/>
        </a:p>
      </dgm:t>
    </dgm:pt>
    <dgm:pt modelId="{8438DFB1-D964-4DF9-95F7-DB3EF8D5552E}" type="pres">
      <dgm:prSet presAssocID="{4A7D871E-E963-4066-905C-23B633E5F90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A1EE0-9BD4-40E3-B629-F03942CB709D}" type="pres">
      <dgm:prSet presAssocID="{0D00AC55-DCAA-4D96-B1C5-F0B70C41E269}" presName="Name9" presStyleLbl="parChTrans1D2" presStyleIdx="1" presStyleCnt="5"/>
      <dgm:spPr/>
      <dgm:t>
        <a:bodyPr/>
        <a:lstStyle/>
        <a:p>
          <a:endParaRPr lang="en-US"/>
        </a:p>
      </dgm:t>
    </dgm:pt>
    <dgm:pt modelId="{E6484D38-36E8-469D-B495-56F146B8A2D3}" type="pres">
      <dgm:prSet presAssocID="{0D00AC55-DCAA-4D96-B1C5-F0B70C41E269}" presName="connTx" presStyleLbl="parChTrans1D2" presStyleIdx="1" presStyleCnt="5"/>
      <dgm:spPr/>
      <dgm:t>
        <a:bodyPr/>
        <a:lstStyle/>
        <a:p>
          <a:endParaRPr lang="en-US"/>
        </a:p>
      </dgm:t>
    </dgm:pt>
    <dgm:pt modelId="{22076A59-8F05-4B92-91E6-A7086DFF2638}" type="pres">
      <dgm:prSet presAssocID="{3BA609E9-0786-4383-8C70-0F785E7A44A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D89FF-4E09-42F8-81C9-E855932E643E}" type="pres">
      <dgm:prSet presAssocID="{DD85961C-0C00-42F4-BE7A-3370ED84964D}" presName="Name9" presStyleLbl="parChTrans1D2" presStyleIdx="2" presStyleCnt="5"/>
      <dgm:spPr/>
      <dgm:t>
        <a:bodyPr/>
        <a:lstStyle/>
        <a:p>
          <a:endParaRPr lang="en-US"/>
        </a:p>
      </dgm:t>
    </dgm:pt>
    <dgm:pt modelId="{4AFBAE4C-3E79-4A2F-AC40-BDBC3D550638}" type="pres">
      <dgm:prSet presAssocID="{DD85961C-0C00-42F4-BE7A-3370ED84964D}" presName="connTx" presStyleLbl="parChTrans1D2" presStyleIdx="2" presStyleCnt="5"/>
      <dgm:spPr/>
      <dgm:t>
        <a:bodyPr/>
        <a:lstStyle/>
        <a:p>
          <a:endParaRPr lang="en-US"/>
        </a:p>
      </dgm:t>
    </dgm:pt>
    <dgm:pt modelId="{1535404E-C96D-4A42-8AAE-242C499C53B8}" type="pres">
      <dgm:prSet presAssocID="{2691C7FD-4EE0-4495-809F-736DC14F7AC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3E249-0C68-4B45-89FF-13B2EBB06B0F}" type="pres">
      <dgm:prSet presAssocID="{9CC18090-0796-49AF-A6E9-44B1108BC58B}" presName="Name9" presStyleLbl="parChTrans1D2" presStyleIdx="3" presStyleCnt="5"/>
      <dgm:spPr/>
      <dgm:t>
        <a:bodyPr/>
        <a:lstStyle/>
        <a:p>
          <a:endParaRPr lang="en-US"/>
        </a:p>
      </dgm:t>
    </dgm:pt>
    <dgm:pt modelId="{E96CA564-22CD-406D-B6AF-8589AB7BEFED}" type="pres">
      <dgm:prSet presAssocID="{9CC18090-0796-49AF-A6E9-44B1108BC58B}" presName="connTx" presStyleLbl="parChTrans1D2" presStyleIdx="3" presStyleCnt="5"/>
      <dgm:spPr/>
      <dgm:t>
        <a:bodyPr/>
        <a:lstStyle/>
        <a:p>
          <a:endParaRPr lang="en-US"/>
        </a:p>
      </dgm:t>
    </dgm:pt>
    <dgm:pt modelId="{25AA40E5-5D86-4936-A7EA-D80681E59E3D}" type="pres">
      <dgm:prSet presAssocID="{F14927C4-8541-4B2C-A24B-4657612558C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EE02C-BBD7-47AD-B9EB-C2252B15350A}" type="pres">
      <dgm:prSet presAssocID="{7C0BF707-27E8-4033-B834-20292490343C}" presName="Name9" presStyleLbl="parChTrans1D2" presStyleIdx="4" presStyleCnt="5"/>
      <dgm:spPr/>
      <dgm:t>
        <a:bodyPr/>
        <a:lstStyle/>
        <a:p>
          <a:endParaRPr lang="en-US"/>
        </a:p>
      </dgm:t>
    </dgm:pt>
    <dgm:pt modelId="{35DC2B88-51AB-4BE1-9D6D-AA02FEBC6E5A}" type="pres">
      <dgm:prSet presAssocID="{7C0BF707-27E8-4033-B834-20292490343C}" presName="connTx" presStyleLbl="parChTrans1D2" presStyleIdx="4" presStyleCnt="5"/>
      <dgm:spPr/>
      <dgm:t>
        <a:bodyPr/>
        <a:lstStyle/>
        <a:p>
          <a:endParaRPr lang="en-US"/>
        </a:p>
      </dgm:t>
    </dgm:pt>
    <dgm:pt modelId="{F28E8C38-F30F-4A4A-B2B3-BC8580AEB75C}" type="pres">
      <dgm:prSet presAssocID="{781924CF-556B-47C8-A52F-B20AFD5DA76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FCEF73-300A-4B23-A83C-85B5BDEDCED0}" type="presOf" srcId="{4A7D871E-E963-4066-905C-23B633E5F90C}" destId="{8438DFB1-D964-4DF9-95F7-DB3EF8D5552E}" srcOrd="0" destOrd="0" presId="urn:microsoft.com/office/officeart/2005/8/layout/radial1"/>
    <dgm:cxn modelId="{231FE6D0-534C-4E6D-B7FC-3163AE054626}" type="presOf" srcId="{F14927C4-8541-4B2C-A24B-4657612558C0}" destId="{25AA40E5-5D86-4936-A7EA-D80681E59E3D}" srcOrd="0" destOrd="0" presId="urn:microsoft.com/office/officeart/2005/8/layout/radial1"/>
    <dgm:cxn modelId="{03C07F30-179E-4EEB-A255-9605852FE64A}" srcId="{B63F6E3E-7BBD-4D7C-BB05-84CA53CF369B}" destId="{24A749BE-6C01-48EC-861A-3D5C62C885E3}" srcOrd="0" destOrd="0" parTransId="{0E169725-CCDF-4041-88C7-650360D7DB9E}" sibTransId="{6965B192-E8BC-4931-B93C-1BC64DED031B}"/>
    <dgm:cxn modelId="{9D084B5A-F2A8-4534-B27B-AEEE1C880425}" srcId="{24A749BE-6C01-48EC-861A-3D5C62C885E3}" destId="{2691C7FD-4EE0-4495-809F-736DC14F7ACA}" srcOrd="2" destOrd="0" parTransId="{DD85961C-0C00-42F4-BE7A-3370ED84964D}" sibTransId="{1EF54652-E192-4282-A906-D49D45712C2D}"/>
    <dgm:cxn modelId="{9B44364F-918A-4509-A856-D8A29073CB9D}" srcId="{24A749BE-6C01-48EC-861A-3D5C62C885E3}" destId="{4A7D871E-E963-4066-905C-23B633E5F90C}" srcOrd="0" destOrd="0" parTransId="{9D6A6B68-DD81-498A-8627-2DC545287EDF}" sibTransId="{832129D8-26F5-43D2-B7D6-6A9B1385D9CF}"/>
    <dgm:cxn modelId="{46A8DC39-46FE-4A5A-9FF6-973AD558274E}" type="presOf" srcId="{7C0BF707-27E8-4033-B834-20292490343C}" destId="{04FEE02C-BBD7-47AD-B9EB-C2252B15350A}" srcOrd="0" destOrd="0" presId="urn:microsoft.com/office/officeart/2005/8/layout/radial1"/>
    <dgm:cxn modelId="{537315D2-4AD8-4FA9-9AB2-DE7983CD20A6}" type="presOf" srcId="{2691C7FD-4EE0-4495-809F-736DC14F7ACA}" destId="{1535404E-C96D-4A42-8AAE-242C499C53B8}" srcOrd="0" destOrd="0" presId="urn:microsoft.com/office/officeart/2005/8/layout/radial1"/>
    <dgm:cxn modelId="{EEE579D2-62A0-449E-8A13-6712B81ED022}" type="presOf" srcId="{DD85961C-0C00-42F4-BE7A-3370ED84964D}" destId="{4AFBAE4C-3E79-4A2F-AC40-BDBC3D550638}" srcOrd="1" destOrd="0" presId="urn:microsoft.com/office/officeart/2005/8/layout/radial1"/>
    <dgm:cxn modelId="{C20C3298-DE42-42E3-A89E-63F71E0E6CEA}" type="presOf" srcId="{24A749BE-6C01-48EC-861A-3D5C62C885E3}" destId="{802D8A19-A363-4A04-B690-E74769EF5C24}" srcOrd="0" destOrd="0" presId="urn:microsoft.com/office/officeart/2005/8/layout/radial1"/>
    <dgm:cxn modelId="{BBA35F10-AB60-4975-987D-9F17924C15C7}" type="presOf" srcId="{9CC18090-0796-49AF-A6E9-44B1108BC58B}" destId="{E96CA564-22CD-406D-B6AF-8589AB7BEFED}" srcOrd="1" destOrd="0" presId="urn:microsoft.com/office/officeart/2005/8/layout/radial1"/>
    <dgm:cxn modelId="{4D91C35E-3CC0-40C9-AC7E-4E2CD315FD79}" type="presOf" srcId="{9D6A6B68-DD81-498A-8627-2DC545287EDF}" destId="{38D67DF2-4412-4970-963B-29889188B3C6}" srcOrd="0" destOrd="0" presId="urn:microsoft.com/office/officeart/2005/8/layout/radial1"/>
    <dgm:cxn modelId="{B05667BE-09BC-4A33-9B73-78C002BA7AC2}" type="presOf" srcId="{0D00AC55-DCAA-4D96-B1C5-F0B70C41E269}" destId="{C37A1EE0-9BD4-40E3-B629-F03942CB709D}" srcOrd="0" destOrd="0" presId="urn:microsoft.com/office/officeart/2005/8/layout/radial1"/>
    <dgm:cxn modelId="{C06976C5-EE4F-4481-8F61-21724807F821}" srcId="{24A749BE-6C01-48EC-861A-3D5C62C885E3}" destId="{F14927C4-8541-4B2C-A24B-4657612558C0}" srcOrd="3" destOrd="0" parTransId="{9CC18090-0796-49AF-A6E9-44B1108BC58B}" sibTransId="{B5B84017-BAA3-46B7-B709-7D4C03D8BAE0}"/>
    <dgm:cxn modelId="{607F0B07-41A5-451B-9C2B-48874F64994C}" type="presOf" srcId="{3BA609E9-0786-4383-8C70-0F785E7A44A4}" destId="{22076A59-8F05-4B92-91E6-A7086DFF2638}" srcOrd="0" destOrd="0" presId="urn:microsoft.com/office/officeart/2005/8/layout/radial1"/>
    <dgm:cxn modelId="{8058F7C0-3D9C-48A2-8F51-0D7DD330668F}" type="presOf" srcId="{781924CF-556B-47C8-A52F-B20AFD5DA769}" destId="{F28E8C38-F30F-4A4A-B2B3-BC8580AEB75C}" srcOrd="0" destOrd="0" presId="urn:microsoft.com/office/officeart/2005/8/layout/radial1"/>
    <dgm:cxn modelId="{7238C111-6D95-4E03-BCCB-513728C9D627}" type="presOf" srcId="{B63F6E3E-7BBD-4D7C-BB05-84CA53CF369B}" destId="{F100A552-B705-49F9-AB94-609DFB49189F}" srcOrd="0" destOrd="0" presId="urn:microsoft.com/office/officeart/2005/8/layout/radial1"/>
    <dgm:cxn modelId="{6F716FD3-D27F-4589-87CA-C7363C0ECDF6}" type="presOf" srcId="{0D00AC55-DCAA-4D96-B1C5-F0B70C41E269}" destId="{E6484D38-36E8-469D-B495-56F146B8A2D3}" srcOrd="1" destOrd="0" presId="urn:microsoft.com/office/officeart/2005/8/layout/radial1"/>
    <dgm:cxn modelId="{D22498FC-A6CE-4AE0-9237-F3B75D27FFFE}" srcId="{24A749BE-6C01-48EC-861A-3D5C62C885E3}" destId="{781924CF-556B-47C8-A52F-B20AFD5DA769}" srcOrd="4" destOrd="0" parTransId="{7C0BF707-27E8-4033-B834-20292490343C}" sibTransId="{1538C92A-D1B9-49AE-8A5F-122A1A0A13B5}"/>
    <dgm:cxn modelId="{348E0518-C725-4EDD-B5FA-0E4606648D76}" srcId="{24A749BE-6C01-48EC-861A-3D5C62C885E3}" destId="{3BA609E9-0786-4383-8C70-0F785E7A44A4}" srcOrd="1" destOrd="0" parTransId="{0D00AC55-DCAA-4D96-B1C5-F0B70C41E269}" sibTransId="{7DDB4E5D-176F-41DD-B156-F86EA2691891}"/>
    <dgm:cxn modelId="{8C47AF6B-3738-4388-83F8-1228EAC4601F}" type="presOf" srcId="{9D6A6B68-DD81-498A-8627-2DC545287EDF}" destId="{3B50790F-47D1-456A-B331-AB9D0FD28B22}" srcOrd="1" destOrd="0" presId="urn:microsoft.com/office/officeart/2005/8/layout/radial1"/>
    <dgm:cxn modelId="{6AA8C34E-C4C7-4507-8BF1-4F90DF645596}" type="presOf" srcId="{DD85961C-0C00-42F4-BE7A-3370ED84964D}" destId="{DB8D89FF-4E09-42F8-81C9-E855932E643E}" srcOrd="0" destOrd="0" presId="urn:microsoft.com/office/officeart/2005/8/layout/radial1"/>
    <dgm:cxn modelId="{E0B17F71-C574-4812-8BEA-9302466B77E7}" type="presOf" srcId="{9CC18090-0796-49AF-A6E9-44B1108BC58B}" destId="{5643E249-0C68-4B45-89FF-13B2EBB06B0F}" srcOrd="0" destOrd="0" presId="urn:microsoft.com/office/officeart/2005/8/layout/radial1"/>
    <dgm:cxn modelId="{6D67460E-3709-47A2-8922-20559BFDBB88}" type="presOf" srcId="{7C0BF707-27E8-4033-B834-20292490343C}" destId="{35DC2B88-51AB-4BE1-9D6D-AA02FEBC6E5A}" srcOrd="1" destOrd="0" presId="urn:microsoft.com/office/officeart/2005/8/layout/radial1"/>
    <dgm:cxn modelId="{52E62408-74F5-4378-9031-EEBC91F5612E}" type="presParOf" srcId="{F100A552-B705-49F9-AB94-609DFB49189F}" destId="{802D8A19-A363-4A04-B690-E74769EF5C24}" srcOrd="0" destOrd="0" presId="urn:microsoft.com/office/officeart/2005/8/layout/radial1"/>
    <dgm:cxn modelId="{7B3CB9C1-664F-47FF-9ACC-8EE1BD1823B3}" type="presParOf" srcId="{F100A552-B705-49F9-AB94-609DFB49189F}" destId="{38D67DF2-4412-4970-963B-29889188B3C6}" srcOrd="1" destOrd="0" presId="urn:microsoft.com/office/officeart/2005/8/layout/radial1"/>
    <dgm:cxn modelId="{92C27AE2-5540-44E6-9048-3C57EAE6AE89}" type="presParOf" srcId="{38D67DF2-4412-4970-963B-29889188B3C6}" destId="{3B50790F-47D1-456A-B331-AB9D0FD28B22}" srcOrd="0" destOrd="0" presId="urn:microsoft.com/office/officeart/2005/8/layout/radial1"/>
    <dgm:cxn modelId="{494A468F-B2DD-4FD6-8632-CF0F54B864D0}" type="presParOf" srcId="{F100A552-B705-49F9-AB94-609DFB49189F}" destId="{8438DFB1-D964-4DF9-95F7-DB3EF8D5552E}" srcOrd="2" destOrd="0" presId="urn:microsoft.com/office/officeart/2005/8/layout/radial1"/>
    <dgm:cxn modelId="{4EF548E4-242F-4ADD-8D68-8C52CFF3B9AB}" type="presParOf" srcId="{F100A552-B705-49F9-AB94-609DFB49189F}" destId="{C37A1EE0-9BD4-40E3-B629-F03942CB709D}" srcOrd="3" destOrd="0" presId="urn:microsoft.com/office/officeart/2005/8/layout/radial1"/>
    <dgm:cxn modelId="{C6026673-3AAB-42EE-AE12-129E81BFE8F9}" type="presParOf" srcId="{C37A1EE0-9BD4-40E3-B629-F03942CB709D}" destId="{E6484D38-36E8-469D-B495-56F146B8A2D3}" srcOrd="0" destOrd="0" presId="urn:microsoft.com/office/officeart/2005/8/layout/radial1"/>
    <dgm:cxn modelId="{105B19AB-E8BF-422E-AD93-0349B5966FF5}" type="presParOf" srcId="{F100A552-B705-49F9-AB94-609DFB49189F}" destId="{22076A59-8F05-4B92-91E6-A7086DFF2638}" srcOrd="4" destOrd="0" presId="urn:microsoft.com/office/officeart/2005/8/layout/radial1"/>
    <dgm:cxn modelId="{E012C6BC-58E8-4B9C-B712-4D9202A2BB84}" type="presParOf" srcId="{F100A552-B705-49F9-AB94-609DFB49189F}" destId="{DB8D89FF-4E09-42F8-81C9-E855932E643E}" srcOrd="5" destOrd="0" presId="urn:microsoft.com/office/officeart/2005/8/layout/radial1"/>
    <dgm:cxn modelId="{3E682F7B-3668-4D37-9CDC-86F42F3537F5}" type="presParOf" srcId="{DB8D89FF-4E09-42F8-81C9-E855932E643E}" destId="{4AFBAE4C-3E79-4A2F-AC40-BDBC3D550638}" srcOrd="0" destOrd="0" presId="urn:microsoft.com/office/officeart/2005/8/layout/radial1"/>
    <dgm:cxn modelId="{134250EE-644A-4BFB-96BA-31E6D456A61D}" type="presParOf" srcId="{F100A552-B705-49F9-AB94-609DFB49189F}" destId="{1535404E-C96D-4A42-8AAE-242C499C53B8}" srcOrd="6" destOrd="0" presId="urn:microsoft.com/office/officeart/2005/8/layout/radial1"/>
    <dgm:cxn modelId="{788943EC-FBB6-4FAE-9917-1A0CF3BB896D}" type="presParOf" srcId="{F100A552-B705-49F9-AB94-609DFB49189F}" destId="{5643E249-0C68-4B45-89FF-13B2EBB06B0F}" srcOrd="7" destOrd="0" presId="urn:microsoft.com/office/officeart/2005/8/layout/radial1"/>
    <dgm:cxn modelId="{649D4DF3-52CE-43AE-87B6-84351B8676E7}" type="presParOf" srcId="{5643E249-0C68-4B45-89FF-13B2EBB06B0F}" destId="{E96CA564-22CD-406D-B6AF-8589AB7BEFED}" srcOrd="0" destOrd="0" presId="urn:microsoft.com/office/officeart/2005/8/layout/radial1"/>
    <dgm:cxn modelId="{115F53C9-62B4-4A79-B4DF-6D0E1CA104EA}" type="presParOf" srcId="{F100A552-B705-49F9-AB94-609DFB49189F}" destId="{25AA40E5-5D86-4936-A7EA-D80681E59E3D}" srcOrd="8" destOrd="0" presId="urn:microsoft.com/office/officeart/2005/8/layout/radial1"/>
    <dgm:cxn modelId="{E52CF302-9C97-44EB-8037-8E1081204244}" type="presParOf" srcId="{F100A552-B705-49F9-AB94-609DFB49189F}" destId="{04FEE02C-BBD7-47AD-B9EB-C2252B15350A}" srcOrd="9" destOrd="0" presId="urn:microsoft.com/office/officeart/2005/8/layout/radial1"/>
    <dgm:cxn modelId="{DBCAEE67-29AD-4289-88BB-C067D4DDC94D}" type="presParOf" srcId="{04FEE02C-BBD7-47AD-B9EB-C2252B15350A}" destId="{35DC2B88-51AB-4BE1-9D6D-AA02FEBC6E5A}" srcOrd="0" destOrd="0" presId="urn:microsoft.com/office/officeart/2005/8/layout/radial1"/>
    <dgm:cxn modelId="{22DA23A3-33D1-43D1-91A6-20821CC11FFD}" type="presParOf" srcId="{F100A552-B705-49F9-AB94-609DFB49189F}" destId="{F28E8C38-F30F-4A4A-B2B3-BC8580AEB75C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D8A19-A363-4A04-B690-E74769EF5C24}">
      <dsp:nvSpPr>
        <dsp:cNvPr id="0" name=""/>
        <dsp:cNvSpPr/>
      </dsp:nvSpPr>
      <dsp:spPr>
        <a:xfrm>
          <a:off x="1621208" y="1782220"/>
          <a:ext cx="1294657" cy="1294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sz="15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روشهای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sz="15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گردآوری </a:t>
          </a:r>
          <a:endParaRPr kumimoji="0" lang="en-US" altLang="fa-IR" sz="1500" b="1" i="0" u="none" strike="noStrike" kern="1200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sz="15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اطلاعات</a:t>
          </a:r>
          <a:endParaRPr kumimoji="0" lang="en-US" altLang="fa-IR" sz="1500" b="1" i="0" u="none" strike="noStrike" kern="1200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sp:txBody>
      <dsp:txXfrm>
        <a:off x="1810806" y="1971818"/>
        <a:ext cx="915461" cy="915461"/>
      </dsp:txXfrm>
    </dsp:sp>
    <dsp:sp modelId="{38D67DF2-4412-4970-963B-29889188B3C6}">
      <dsp:nvSpPr>
        <dsp:cNvPr id="0" name=""/>
        <dsp:cNvSpPr/>
      </dsp:nvSpPr>
      <dsp:spPr>
        <a:xfrm rot="16200000">
          <a:off x="2072795" y="1560797"/>
          <a:ext cx="391483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391483" y="256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8750" y="1576691"/>
        <a:ext cx="19574" cy="19574"/>
      </dsp:txXfrm>
    </dsp:sp>
    <dsp:sp modelId="{8438DFB1-D964-4DF9-95F7-DB3EF8D5552E}">
      <dsp:nvSpPr>
        <dsp:cNvPr id="0" name=""/>
        <dsp:cNvSpPr/>
      </dsp:nvSpPr>
      <dsp:spPr>
        <a:xfrm>
          <a:off x="1621208" y="96079"/>
          <a:ext cx="1294657" cy="1294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sz="20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معاینه</a:t>
          </a:r>
          <a:endParaRPr kumimoji="0" lang="en-US" altLang="fa-IR" sz="2000" b="1" i="0" u="none" strike="noStrike" kern="1200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sp:txBody>
      <dsp:txXfrm>
        <a:off x="1810806" y="285677"/>
        <a:ext cx="915461" cy="915461"/>
      </dsp:txXfrm>
    </dsp:sp>
    <dsp:sp modelId="{C37A1EE0-9BD4-40E3-B629-F03942CB709D}">
      <dsp:nvSpPr>
        <dsp:cNvPr id="0" name=""/>
        <dsp:cNvSpPr/>
      </dsp:nvSpPr>
      <dsp:spPr>
        <a:xfrm rot="20520000">
          <a:off x="2874603" y="2143344"/>
          <a:ext cx="391483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391483" y="256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60558" y="2159239"/>
        <a:ext cx="19574" cy="19574"/>
      </dsp:txXfrm>
    </dsp:sp>
    <dsp:sp modelId="{22076A59-8F05-4B92-91E6-A7086DFF2638}">
      <dsp:nvSpPr>
        <dsp:cNvPr id="0" name=""/>
        <dsp:cNvSpPr/>
      </dsp:nvSpPr>
      <dsp:spPr>
        <a:xfrm>
          <a:off x="3224824" y="1261174"/>
          <a:ext cx="1294657" cy="1294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sz="20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مشاهده</a:t>
          </a:r>
          <a:endParaRPr kumimoji="0" lang="en-US" altLang="fa-IR" sz="2000" b="1" i="0" u="none" strike="noStrike" kern="1200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sp:txBody>
      <dsp:txXfrm>
        <a:off x="3414422" y="1450772"/>
        <a:ext cx="915461" cy="915461"/>
      </dsp:txXfrm>
    </dsp:sp>
    <dsp:sp modelId="{DB8D89FF-4E09-42F8-81C9-E855932E643E}">
      <dsp:nvSpPr>
        <dsp:cNvPr id="0" name=""/>
        <dsp:cNvSpPr/>
      </dsp:nvSpPr>
      <dsp:spPr>
        <a:xfrm rot="3240000">
          <a:off x="2568340" y="3085926"/>
          <a:ext cx="391483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391483" y="256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54294" y="3101821"/>
        <a:ext cx="19574" cy="19574"/>
      </dsp:txXfrm>
    </dsp:sp>
    <dsp:sp modelId="{1535404E-C96D-4A42-8AAE-242C499C53B8}">
      <dsp:nvSpPr>
        <dsp:cNvPr id="0" name=""/>
        <dsp:cNvSpPr/>
      </dsp:nvSpPr>
      <dsp:spPr>
        <a:xfrm>
          <a:off x="2612297" y="3146337"/>
          <a:ext cx="1294657" cy="1294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sz="20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مصاحبه</a:t>
          </a:r>
          <a:endParaRPr kumimoji="0" lang="en-US" altLang="fa-IR" sz="2000" b="1" i="0" u="none" strike="noStrike" kern="1200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sp:txBody>
      <dsp:txXfrm>
        <a:off x="2801895" y="3335935"/>
        <a:ext cx="915461" cy="915461"/>
      </dsp:txXfrm>
    </dsp:sp>
    <dsp:sp modelId="{5643E249-0C68-4B45-89FF-13B2EBB06B0F}">
      <dsp:nvSpPr>
        <dsp:cNvPr id="0" name=""/>
        <dsp:cNvSpPr/>
      </dsp:nvSpPr>
      <dsp:spPr>
        <a:xfrm rot="7560000">
          <a:off x="1577251" y="3085926"/>
          <a:ext cx="391483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391483" y="256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63205" y="3101821"/>
        <a:ext cx="19574" cy="19574"/>
      </dsp:txXfrm>
    </dsp:sp>
    <dsp:sp modelId="{25AA40E5-5D86-4936-A7EA-D80681E59E3D}">
      <dsp:nvSpPr>
        <dsp:cNvPr id="0" name=""/>
        <dsp:cNvSpPr/>
      </dsp:nvSpPr>
      <dsp:spPr>
        <a:xfrm>
          <a:off x="630119" y="3146337"/>
          <a:ext cx="1294657" cy="1294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sz="20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پرسشنامه</a:t>
          </a:r>
          <a:endParaRPr kumimoji="0" lang="en-US" altLang="fa-IR" sz="2000" b="1" i="0" u="none" strike="noStrike" kern="1200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sp:txBody>
      <dsp:txXfrm>
        <a:off x="819717" y="3335935"/>
        <a:ext cx="915461" cy="915461"/>
      </dsp:txXfrm>
    </dsp:sp>
    <dsp:sp modelId="{04FEE02C-BBD7-47AD-B9EB-C2252B15350A}">
      <dsp:nvSpPr>
        <dsp:cNvPr id="0" name=""/>
        <dsp:cNvSpPr/>
      </dsp:nvSpPr>
      <dsp:spPr>
        <a:xfrm rot="11880000">
          <a:off x="1270987" y="2143344"/>
          <a:ext cx="391483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391483" y="256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456942" y="2159239"/>
        <a:ext cx="19574" cy="19574"/>
      </dsp:txXfrm>
    </dsp:sp>
    <dsp:sp modelId="{F28E8C38-F30F-4A4A-B2B3-BC8580AEB75C}">
      <dsp:nvSpPr>
        <dsp:cNvPr id="0" name=""/>
        <dsp:cNvSpPr/>
      </dsp:nvSpPr>
      <dsp:spPr>
        <a:xfrm>
          <a:off x="17592" y="1261174"/>
          <a:ext cx="1294657" cy="1294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sz="20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مراجعه به اسناد</a:t>
          </a:r>
          <a:endParaRPr kumimoji="0" lang="en-US" altLang="fa-IR" sz="2000" b="1" i="0" u="none" strike="noStrike" kern="1200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sp:txBody>
      <dsp:txXfrm>
        <a:off x="207190" y="1450772"/>
        <a:ext cx="915461" cy="915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C545559-FD1F-4698-B5E3-C22BCAE60335}" type="datetimeFigureOut">
              <a:rPr lang="fa-IR" smtClean="0"/>
              <a:t>05/07/1445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6B0741E-3EBA-4458-B7BB-F9A91FEEA21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4159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0741E-3EBA-4458-B7BB-F9A91FEEA218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27614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82D75A-9349-4F31-BEC9-92B17222BD50}" type="slidenum">
              <a:rPr lang="ar-SA" altLang="fa-IR"/>
              <a:pPr eaLnBrk="1" hangingPunct="1"/>
              <a:t>4</a:t>
            </a:fld>
            <a:endParaRPr lang="en-US" altLang="fa-I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4118825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99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84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18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3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2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1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1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8515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5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652838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58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534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90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5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59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9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5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4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0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8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1/15/2024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23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2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46385" y="1639120"/>
            <a:ext cx="10422478" cy="1513514"/>
          </a:xfrm>
        </p:spPr>
        <p:txBody>
          <a:bodyPr/>
          <a:lstStyle/>
          <a:p>
            <a:r>
              <a:rPr lang="fa-IR" dirty="0" smtClean="0"/>
              <a:t>روش تحقیق و پروپوزال نویسی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مدرس: شیرین ریاحی</a:t>
            </a:r>
          </a:p>
          <a:p>
            <a:r>
              <a:rPr lang="fa-IR" dirty="0" smtClean="0"/>
              <a:t>کارشناس ارشد اپیدمیولوژی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2338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1" y="397933"/>
            <a:ext cx="9601196" cy="1303867"/>
          </a:xfrm>
        </p:spPr>
        <p:txBody>
          <a:bodyPr/>
          <a:lstStyle/>
          <a:p>
            <a:pPr algn="ctr"/>
            <a:r>
              <a:rPr lang="fa-IR" dirty="0" smtClean="0"/>
              <a:t>نمونه </a:t>
            </a:r>
            <a:r>
              <a:rPr lang="fa-IR" dirty="0"/>
              <a:t>گيري </a:t>
            </a:r>
            <a:r>
              <a:rPr lang="fa-IR" dirty="0" smtClean="0"/>
              <a:t>چند مرحله ای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701800"/>
            <a:ext cx="9144000" cy="4267200"/>
          </a:xfrm>
        </p:spPr>
        <p:txBody>
          <a:bodyPr>
            <a:normAutofit/>
          </a:bodyPr>
          <a:lstStyle/>
          <a:p>
            <a:r>
              <a:rPr lang="fa-IR" dirty="0"/>
              <a:t>نمونه گيري چند مرحله </a:t>
            </a:r>
            <a:r>
              <a:rPr lang="fa-IR" dirty="0" smtClean="0"/>
              <a:t>اي (</a:t>
            </a:r>
            <a:r>
              <a:rPr lang="en-US" dirty="0" smtClean="0"/>
              <a:t>multistage</a:t>
            </a:r>
            <a:r>
              <a:rPr lang="fa-IR" dirty="0" smtClean="0"/>
              <a:t>)</a:t>
            </a:r>
            <a:r>
              <a:rPr lang="en-US" dirty="0" smtClean="0"/>
              <a:t>:</a:t>
            </a:r>
            <a:r>
              <a:rPr lang="fa-IR" dirty="0" smtClean="0"/>
              <a:t> یعنی ترکیب این روشها و تنظیم مدلی تناسب با نیازها و شرایط</a:t>
            </a:r>
          </a:p>
          <a:p>
            <a:endParaRPr lang="fa-IR" sz="1600" dirty="0"/>
          </a:p>
          <a:p>
            <a:pPr>
              <a:buNone/>
            </a:pPr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بررسی میزان مصرف سیگار در دانش آموزان شهر کرج</a:t>
            </a:r>
          </a:p>
          <a:p>
            <a:endParaRPr lang="fa-IR" sz="1000" dirty="0"/>
          </a:p>
          <a:p>
            <a:r>
              <a:rPr lang="fa-IR" dirty="0" smtClean="0"/>
              <a:t>تقسیم شهر کرج به چند منطقه</a:t>
            </a:r>
          </a:p>
          <a:p>
            <a:r>
              <a:rPr lang="fa-IR" dirty="0" smtClean="0"/>
              <a:t>تقسیم مدارس هر منطقه به پسرانه و دخترانه</a:t>
            </a:r>
          </a:p>
          <a:p>
            <a:r>
              <a:rPr lang="fa-IR" dirty="0" smtClean="0"/>
              <a:t>انتخاب 3 مدرسه پسرانه و 3 مدرسه دخترانه در هر منطقه</a:t>
            </a:r>
          </a:p>
          <a:p>
            <a:r>
              <a:rPr lang="fa-IR" dirty="0" smtClean="0"/>
              <a:t>انتخاب یک کلاس از هر رده تحصیلی</a:t>
            </a:r>
          </a:p>
          <a:p>
            <a:r>
              <a:rPr lang="fa-IR" dirty="0" smtClean="0"/>
              <a:t>گزینش دانش آموزانی که فامیل آنها با ”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</a:t>
            </a:r>
            <a:r>
              <a:rPr lang="fa-IR" dirty="0" smtClean="0"/>
              <a:t>“، ”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r>
              <a:rPr lang="fa-IR" dirty="0" smtClean="0"/>
              <a:t>“ و ”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fa-IR" dirty="0" smtClean="0"/>
              <a:t>“ شروع می شود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02366554"/>
      </p:ext>
    </p:extLst>
  </p:cSld>
  <p:clrMapOvr>
    <a:masterClrMapping/>
  </p:clrMapOvr>
  <p:transition advTm="22584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1" y="601133"/>
            <a:ext cx="9601196" cy="1303867"/>
          </a:xfrm>
        </p:spPr>
        <p:txBody>
          <a:bodyPr/>
          <a:lstStyle/>
          <a:p>
            <a:pPr algn="ctr"/>
            <a:r>
              <a:rPr lang="fa-IR" dirty="0" smtClean="0"/>
              <a:t>نمونه </a:t>
            </a:r>
            <a:r>
              <a:rPr lang="fa-IR" dirty="0"/>
              <a:t>گيري غير احتمالي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466975" y="2473036"/>
            <a:ext cx="7848600" cy="4953000"/>
          </a:xfrm>
        </p:spPr>
        <p:txBody>
          <a:bodyPr/>
          <a:lstStyle/>
          <a:p>
            <a:r>
              <a:rPr lang="fa-IR" dirty="0"/>
              <a:t>نمونه گيري آسان</a:t>
            </a:r>
            <a:r>
              <a:rPr lang="en-US" dirty="0"/>
              <a:t>  </a:t>
            </a:r>
            <a:r>
              <a:rPr lang="fa-IR" dirty="0"/>
              <a:t> </a:t>
            </a:r>
            <a:r>
              <a:rPr lang="en-US" sz="2800" dirty="0"/>
              <a:t>convenience of haphazard</a:t>
            </a:r>
            <a:endParaRPr lang="fa-IR" sz="2800" dirty="0"/>
          </a:p>
          <a:p>
            <a:endParaRPr lang="fa-IR" sz="2800" dirty="0"/>
          </a:p>
          <a:p>
            <a:r>
              <a:rPr lang="fa-IR" dirty="0"/>
              <a:t>نمونه گيري قضاوتي</a:t>
            </a:r>
          </a:p>
          <a:p>
            <a:endParaRPr lang="fa-IR" dirty="0"/>
          </a:p>
          <a:p>
            <a:r>
              <a:rPr lang="fa-IR" dirty="0"/>
              <a:t>نمونه گيري سهميه اي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93670"/>
      </p:ext>
    </p:extLst>
  </p:cSld>
  <p:clrMapOvr>
    <a:masterClrMapping/>
  </p:clrMapOvr>
  <p:transition advTm="13296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2" descr="C:\Users\s.nikkhah.KUMS0\Desktop\Captureik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946" y="816429"/>
            <a:ext cx="8678056" cy="4931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.nikkhah.KUMS0\Desktop\Capture522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89384" y="0"/>
            <a:ext cx="7254616" cy="5200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2" descr="C:\Users\s.nikkhah.KUMS0\Desktop\f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7334" y="0"/>
            <a:ext cx="9309496" cy="6206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4465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اخلاق در پژوهش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s.nikkhah.KUMS0\Desktop\Capturetttttttt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86555"/>
            <a:ext cx="9902108" cy="4595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زمانبندی پژوهش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2" descr="C:\Users\s.nikkhah.KUMS0\Desktop\sssssssssssssss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3737" y="728663"/>
            <a:ext cx="9477805" cy="5298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بحث اخر: بودجه بندی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روش اجرا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نوع مطالعه</a:t>
            </a:r>
          </a:p>
          <a:p>
            <a:r>
              <a:rPr lang="fa-IR" dirty="0"/>
              <a:t>روش و ابزار جمع آوری داده ها </a:t>
            </a:r>
            <a:endParaRPr lang="fa-IR" dirty="0" smtClean="0"/>
          </a:p>
          <a:p>
            <a:r>
              <a:rPr lang="fa-IR" dirty="0"/>
              <a:t>نمونه </a:t>
            </a:r>
            <a:r>
              <a:rPr lang="fa-IR" dirty="0" smtClean="0"/>
              <a:t>گیری</a:t>
            </a:r>
          </a:p>
          <a:p>
            <a:r>
              <a:rPr lang="fa-IR" dirty="0" smtClean="0"/>
              <a:t>حجم نمونه</a:t>
            </a:r>
          </a:p>
          <a:p>
            <a:r>
              <a:rPr lang="fa-IR" dirty="0"/>
              <a:t>روش تجزیه و تحلیل داده </a:t>
            </a:r>
            <a:r>
              <a:rPr lang="fa-IR" dirty="0" smtClean="0"/>
              <a:t>ها</a:t>
            </a:r>
            <a:endParaRPr lang="en-US" dirty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4295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2" descr="C:\Users\s.nikkhah.KUMS0\Desktop\;ll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2235" y="859292"/>
            <a:ext cx="9502594" cy="5227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2" descr="C:\Users\s.nikkhah.KUMS0\Desktop\لللل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0319"/>
            <a:ext cx="12493559" cy="68683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969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94268"/>
          </a:xfrm>
        </p:spPr>
        <p:txBody>
          <a:bodyPr>
            <a:normAutofit/>
          </a:bodyPr>
          <a:lstStyle/>
          <a:p>
            <a:pPr algn="ctr"/>
            <a:r>
              <a:rPr lang="fa-IR" dirty="0" smtClean="0"/>
              <a:t>نوع مطالعه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925" y="1676401"/>
            <a:ext cx="8012149" cy="4300535"/>
          </a:xfrm>
        </p:spPr>
      </p:pic>
    </p:spTree>
    <p:extLst>
      <p:ext uri="{BB962C8B-B14F-4D97-AF65-F5344CB8AC3E}">
        <p14:creationId xmlns:p14="http://schemas.microsoft.com/office/powerpoint/2010/main" val="12500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35188" y="476250"/>
            <a:ext cx="8208962" cy="1296988"/>
          </a:xfrm>
        </p:spPr>
        <p:txBody>
          <a:bodyPr/>
          <a:lstStyle/>
          <a:p>
            <a:pPr eaLnBrk="1" hangingPunct="1"/>
            <a:r>
              <a:rPr lang="fa-IR" alt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انواع روشهای گرد آوری اطلاعات</a:t>
            </a:r>
            <a:endParaRPr lang="en-GB" altLang="fa-IR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3863976" y="1700214"/>
          <a:ext cx="4537075" cy="453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5456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/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نمونه گیری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2" descr="C:\Users\s.nikkhah.KUMS0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7104" y="555171"/>
            <a:ext cx="9995696" cy="5769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نمونه </a:t>
            </a:r>
            <a:r>
              <a:rPr lang="fa-IR" dirty="0"/>
              <a:t>گيري </a:t>
            </a:r>
            <a:r>
              <a:rPr lang="fa-IR" dirty="0" smtClean="0"/>
              <a:t>احتمالي ساده و منظم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357422" y="2392364"/>
            <a:ext cx="8229600" cy="4625975"/>
          </a:xfrm>
        </p:spPr>
        <p:txBody>
          <a:bodyPr/>
          <a:lstStyle/>
          <a:p>
            <a:r>
              <a:rPr lang="fa-IR" dirty="0"/>
              <a:t>تصادفي ساده: قرعه </a:t>
            </a:r>
            <a:r>
              <a:rPr lang="fa-IR" dirty="0" smtClean="0"/>
              <a:t>كشي</a:t>
            </a:r>
          </a:p>
          <a:p>
            <a:pPr lvl="1"/>
            <a:r>
              <a:rPr lang="fa-IR" dirty="0" smtClean="0"/>
              <a:t>برای نمونه گیری تصادفی ساده نیاز به چارچوب نمونه گیری (</a:t>
            </a:r>
            <a:r>
              <a:rPr lang="en-US" dirty="0" smtClean="0"/>
              <a:t>sampling frame</a:t>
            </a:r>
            <a:r>
              <a:rPr lang="fa-IR" dirty="0" smtClean="0"/>
              <a:t>) داریم</a:t>
            </a:r>
            <a:endParaRPr lang="fa-IR" dirty="0"/>
          </a:p>
          <a:p>
            <a:r>
              <a:rPr lang="fa-IR" dirty="0" smtClean="0"/>
              <a:t>تصادفي </a:t>
            </a:r>
            <a:r>
              <a:rPr lang="fa-IR" dirty="0"/>
              <a:t>منظم: منطبق بر يك قاعده و قانون مشخص</a:t>
            </a:r>
          </a:p>
          <a:p>
            <a:endParaRPr lang="fa-IR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850" y="3766944"/>
            <a:ext cx="4101024" cy="258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87512"/>
      </p:ext>
    </p:extLst>
  </p:cSld>
  <p:clrMapOvr>
    <a:masterClrMapping/>
  </p:clrMapOvr>
  <p:transition advTm="13334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نمونه </a:t>
            </a:r>
            <a:r>
              <a:rPr lang="fa-IR" dirty="0"/>
              <a:t>گيري </a:t>
            </a:r>
            <a:r>
              <a:rPr lang="fa-IR" dirty="0" smtClean="0"/>
              <a:t>طبقه ای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طبقه اي </a:t>
            </a:r>
            <a:r>
              <a:rPr lang="en-US" dirty="0"/>
              <a:t>stratify</a:t>
            </a:r>
            <a:r>
              <a:rPr lang="fa-IR" dirty="0"/>
              <a:t>: جامعه به گروههايي تقسيم شده و از هر گروه تعدادي انتخاب مي شوند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258" y="3069500"/>
            <a:ext cx="5651482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5083"/>
      </p:ext>
    </p:extLst>
  </p:cSld>
  <p:clrMapOvr>
    <a:masterClrMapping/>
  </p:clrMapOvr>
  <p:transition advTm="2476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نمونه </a:t>
            </a:r>
            <a:r>
              <a:rPr lang="fa-IR" dirty="0"/>
              <a:t>گيري </a:t>
            </a:r>
            <a:r>
              <a:rPr lang="fa-IR" dirty="0" smtClean="0"/>
              <a:t>خوشه ای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a-IR"/>
              <a:t>خوشه اي </a:t>
            </a:r>
            <a:r>
              <a:rPr lang="en-US"/>
              <a:t>clustering</a:t>
            </a:r>
            <a:r>
              <a:rPr lang="fa-IR"/>
              <a:t>: جامعه به گروههايي تقسيم و از بين آنها يك يا چند گروه انتخاب مي شوند.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150" y="3319216"/>
            <a:ext cx="5651482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64287"/>
      </p:ext>
    </p:extLst>
  </p:cSld>
  <p:clrMapOvr>
    <a:masterClrMapping/>
  </p:clrMapOvr>
  <p:transition advTm="372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782</TotalTime>
  <Words>254</Words>
  <Application>Microsoft Office PowerPoint</Application>
  <PresentationFormat>Widescreen</PresentationFormat>
  <Paragraphs>55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Trebuchet MS</vt:lpstr>
      <vt:lpstr>Wingdings 3</vt:lpstr>
      <vt:lpstr>Arial</vt:lpstr>
      <vt:lpstr>Tahoma</vt:lpstr>
      <vt:lpstr>B Mitra</vt:lpstr>
      <vt:lpstr>Times New Roman</vt:lpstr>
      <vt:lpstr>Calibri</vt:lpstr>
      <vt:lpstr>Facet</vt:lpstr>
      <vt:lpstr>روش تحقیق و پروپوزال نویسی</vt:lpstr>
      <vt:lpstr>روش اجرا</vt:lpstr>
      <vt:lpstr>نوع مطالعه</vt:lpstr>
      <vt:lpstr>انواع روشهای گرد آوری اطلاعات</vt:lpstr>
      <vt:lpstr>نمونه گیری</vt:lpstr>
      <vt:lpstr>PowerPoint Presentation</vt:lpstr>
      <vt:lpstr>نمونه گيري احتمالي ساده و منظم</vt:lpstr>
      <vt:lpstr>نمونه گيري طبقه ای</vt:lpstr>
      <vt:lpstr>نمونه گيري خوشه ای</vt:lpstr>
      <vt:lpstr>نمونه گيري چند مرحله ای</vt:lpstr>
      <vt:lpstr>نمونه گيري غير احتمالي</vt:lpstr>
      <vt:lpstr>PowerPoint Presentation</vt:lpstr>
      <vt:lpstr>PowerPoint Presentation</vt:lpstr>
      <vt:lpstr>PowerPoint Presentation</vt:lpstr>
      <vt:lpstr>اخلاق در پژوهش</vt:lpstr>
      <vt:lpstr>PowerPoint Presentation</vt:lpstr>
      <vt:lpstr>زمانبندی پژوهش</vt:lpstr>
      <vt:lpstr>PowerPoint Presentation</vt:lpstr>
      <vt:lpstr>بحث اخر: بودجه بندی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روش تحقیق مقدماتی</dc:title>
  <dc:creator>SHIRIN</dc:creator>
  <cp:lastModifiedBy>riyahi</cp:lastModifiedBy>
  <cp:revision>99</cp:revision>
  <dcterms:created xsi:type="dcterms:W3CDTF">2018-01-05T04:29:27Z</dcterms:created>
  <dcterms:modified xsi:type="dcterms:W3CDTF">2024-01-15T04:21:09Z</dcterms:modified>
</cp:coreProperties>
</file>